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948F-30CE-468E-946D-2CFBC1B939D4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5D93-95CC-42B6-B70D-B6A2C8CD9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%F0%92%F0%BE%F0%BB%F0%BD%F0%B8%F1%81%F1%82%F1%8B%F0%B5-%F0%B7%F0%B5%F0%BB%F0%B5%F0%BD%F0%BE%F0%BC-%F1%84%F0%BE%F0%BD%F0%B5_8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5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2002" y="48267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Воспитатель: Поликарпова Анна Сергеевна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819" y="50318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ПРОЕКТ для детей средней группы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«Путешествие в песочную страну»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975" y="1722970"/>
            <a:ext cx="3880090" cy="2453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7d2ce55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651" y="-8414"/>
            <a:ext cx="9144000" cy="6858001"/>
          </a:xfrm>
        </p:spPr>
      </p:pic>
      <p:sp>
        <p:nvSpPr>
          <p:cNvPr id="8" name="Прямоугольник 7"/>
          <p:cNvSpPr/>
          <p:nvPr/>
        </p:nvSpPr>
        <p:spPr>
          <a:xfrm>
            <a:off x="4319464" y="1772816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66FF"/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4461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Выставка продуктивной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деятельности с песком «Песочная сказка»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8725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3569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409fd5f114107ca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Участие родителей в реализации проекта: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Консультации: «Чудеса песочной терапии», «О пользе игр с песком».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Привлечение родителей к изготовлению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иллюстративного альбома «Песочные превращения».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081" y="3031382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7037" y="3016651"/>
            <a:ext cx="4224472" cy="3168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409fd5f114107ca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467544" y="26424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Предполагаемый результат: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1. Сформирован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устойчивый интерес к работе с песком: поисковой деятельности, экспериментированию.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2. Дети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отражают полученные впечатления в речи и продуктивных видах деятельности, употребляют в речи новые понятия: сыпучий, влажный, песчинка и т.д.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3. Дети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соблюдают правила игр и работы с песком: убирают на место атрибуты, наводят порядок.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4. Могут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использовать, знакомые способы исследования, творчество, простейшие опыты с песком.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5. Выполняют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коллективную работу, согласовывают свои действия, договариваются в процессе совместных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70369" y="2564904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85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3816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Паспорт проекта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120676"/>
            <a:ext cx="8610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Вид  проекта:  </a:t>
            </a:r>
            <a:r>
              <a:rPr lang="ru-RU" dirty="0"/>
              <a:t> познавательно – творческий для детей 4-5 лет.</a:t>
            </a:r>
          </a:p>
          <a:p>
            <a:r>
              <a:rPr lang="ru-RU" dirty="0">
                <a:solidFill>
                  <a:srgbClr val="C00000"/>
                </a:solidFill>
              </a:rPr>
              <a:t>Продолжительность  проекта:  </a:t>
            </a:r>
            <a:r>
              <a:rPr lang="ru-RU" dirty="0"/>
              <a:t>краткосрочный.</a:t>
            </a:r>
          </a:p>
          <a:p>
            <a:r>
              <a:rPr lang="ru-RU" dirty="0">
                <a:solidFill>
                  <a:srgbClr val="C00000"/>
                </a:solidFill>
              </a:rPr>
              <a:t>Срок  реализации: </a:t>
            </a:r>
            <a:r>
              <a:rPr lang="ru-RU" dirty="0"/>
              <a:t>Август</a:t>
            </a:r>
          </a:p>
          <a:p>
            <a:r>
              <a:rPr lang="ru-RU" dirty="0">
                <a:solidFill>
                  <a:srgbClr val="C00000"/>
                </a:solidFill>
              </a:rPr>
              <a:t>Участники  проекта:  </a:t>
            </a:r>
            <a:r>
              <a:rPr lang="ru-RU" dirty="0"/>
              <a:t>Дети  средней группы, воспитатели,  родители.</a:t>
            </a:r>
          </a:p>
          <a:p>
            <a:r>
              <a:rPr lang="ru-RU" dirty="0">
                <a:solidFill>
                  <a:srgbClr val="C00000"/>
                </a:solidFill>
              </a:rPr>
              <a:t>Актуальность: </a:t>
            </a:r>
            <a:r>
              <a:rPr lang="ru-RU" dirty="0"/>
              <a:t>В ходе игр с песком дети ненавязчиво знакомятся с его свойствами: сыпучесть, способность пропускать воду, держать форму.</a:t>
            </a:r>
          </a:p>
          <a:p>
            <a:r>
              <a:rPr lang="ru-RU" dirty="0"/>
              <a:t>Действия с песком (игры, рисование, аппликации, экспериментирование и т.д.) очень важны для развития ребенка. Так как это развитие тактильных ощущений, мелкой моторики рук, речи и мышления, творческого потенциала. Занимаясь такой деятельностью, ребенок может видеть и оценивать результат своего труда.</a:t>
            </a:r>
          </a:p>
          <a:p>
            <a:r>
              <a:rPr lang="ru-RU" dirty="0"/>
              <a:t>Игры с песком дают ребенку возможность погрузиться в мир своих фантазий, освободиться от «лишней» энергии. Песок обладает свойством снятия негативной психической энергии и способствует уравновешиванию психоэмоционального состояния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01" y="1706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643214" y="260648"/>
            <a:ext cx="788797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Цель: </a:t>
            </a:r>
            <a:r>
              <a:rPr lang="ru-RU" sz="1600" dirty="0"/>
              <a:t>познакомить детей с многообразием форм работы с песком и его свойствами.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600" dirty="0" smtClean="0"/>
              <a:t>1. формирование </a:t>
            </a:r>
            <a:r>
              <a:rPr lang="ru-RU" sz="1600" dirty="0"/>
              <a:t>предпосылок поисковой деятельности, интереса к экспериментированию, умению делать простые выводы и умозаключения;</a:t>
            </a:r>
          </a:p>
          <a:p>
            <a:r>
              <a:rPr lang="ru-RU" sz="1600" dirty="0" smtClean="0"/>
              <a:t>2. развитие </a:t>
            </a:r>
            <a:r>
              <a:rPr lang="ru-RU" sz="1600" dirty="0"/>
              <a:t>творческого потенциала, мышления, речи, воображения, мелкой моторики;</a:t>
            </a:r>
          </a:p>
          <a:p>
            <a:r>
              <a:rPr lang="ru-RU" sz="1600" dirty="0" smtClean="0"/>
              <a:t>3. формирование </a:t>
            </a:r>
            <a:r>
              <a:rPr lang="ru-RU" sz="1600" dirty="0"/>
              <a:t>коммуникативной компетентности (навыков общения, построения диалога)</a:t>
            </a:r>
          </a:p>
          <a:p>
            <a:r>
              <a:rPr lang="ru-RU" sz="1600" dirty="0" smtClean="0"/>
              <a:t>4. создание </a:t>
            </a:r>
            <a:r>
              <a:rPr lang="ru-RU" sz="1600" dirty="0"/>
              <a:t>условий психологической разгрузки, стабилизации психоэмоционального состояния.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Этапы реализации проекта:</a:t>
            </a:r>
          </a:p>
          <a:p>
            <a:r>
              <a:rPr lang="ru-RU" sz="1600" dirty="0" smtClean="0"/>
              <a:t>1. Подготовительный</a:t>
            </a:r>
            <a:r>
              <a:rPr lang="ru-RU" sz="1600" dirty="0"/>
              <a:t>.</a:t>
            </a:r>
          </a:p>
          <a:p>
            <a:r>
              <a:rPr lang="ru-RU" sz="1600" dirty="0"/>
              <a:t>- Изучение  литературы по теме проекта. </a:t>
            </a:r>
          </a:p>
          <a:p>
            <a:r>
              <a:rPr lang="ru-RU" sz="1600" dirty="0"/>
              <a:t>- Подбор фотографий, иллюстраций, материалов и инструментов.</a:t>
            </a:r>
          </a:p>
          <a:p>
            <a:r>
              <a:rPr lang="ru-RU" sz="1600" dirty="0"/>
              <a:t>- Составление плана работы.</a:t>
            </a:r>
          </a:p>
          <a:p>
            <a:r>
              <a:rPr lang="ru-RU" sz="1600" dirty="0"/>
              <a:t>2. Основной: </a:t>
            </a:r>
          </a:p>
          <a:p>
            <a:r>
              <a:rPr lang="ru-RU" sz="1600" dirty="0"/>
              <a:t>- Рассматривание фотографий, иллюстраций по данной тематике.</a:t>
            </a:r>
          </a:p>
          <a:p>
            <a:r>
              <a:rPr lang="ru-RU" sz="1600" dirty="0"/>
              <a:t>- Чтение художественной литературы.</a:t>
            </a:r>
          </a:p>
          <a:p>
            <a:r>
              <a:rPr lang="ru-RU" sz="1600" dirty="0"/>
              <a:t>- Опыты с песком.</a:t>
            </a:r>
          </a:p>
          <a:p>
            <a:r>
              <a:rPr lang="ru-RU" sz="1600" dirty="0"/>
              <a:t>- Продуктивная деятельность.</a:t>
            </a:r>
          </a:p>
          <a:p>
            <a:r>
              <a:rPr lang="ru-RU" sz="1600" dirty="0"/>
              <a:t>- Игры в песочнице.</a:t>
            </a:r>
          </a:p>
          <a:p>
            <a:r>
              <a:rPr lang="ru-RU" sz="1600" dirty="0"/>
              <a:t>- Консультация для родителей.</a:t>
            </a:r>
          </a:p>
          <a:p>
            <a:r>
              <a:rPr lang="ru-RU" sz="1600" dirty="0"/>
              <a:t>3. Заключительный:</a:t>
            </a:r>
          </a:p>
          <a:p>
            <a:r>
              <a:rPr lang="ru-RU" sz="1600" dirty="0"/>
              <a:t>- Организация выставки продуктивной деятельности с песком «Песочная сказка»</a:t>
            </a:r>
          </a:p>
          <a:p>
            <a:r>
              <a:rPr lang="ru-RU" sz="1600" dirty="0"/>
              <a:t>- Коллективная постройка в песочнице «Город песчаных фигур».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7d2ce55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81028"/>
          </a:xfrm>
        </p:spPr>
      </p:pic>
      <p:sp>
        <p:nvSpPr>
          <p:cNvPr id="6" name="Прямоугольник 5"/>
          <p:cNvSpPr/>
          <p:nvPr/>
        </p:nvSpPr>
        <p:spPr>
          <a:xfrm>
            <a:off x="2627784" y="98072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66FF"/>
              </a:solidFill>
              <a:latin typeface="I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0903" y="549646"/>
            <a:ext cx="7689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Формы </a:t>
            </a:r>
            <a:r>
              <a:rPr lang="ru-RU" sz="5400" b="1" dirty="0" smtClean="0">
                <a:solidFill>
                  <a:srgbClr val="FF0000"/>
                </a:solidFill>
              </a:rPr>
              <a:t>работы с детьми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188" y="1403208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Беседа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Рассказ о песке»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7996" y="1596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Рассматривание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альбомов: «Скульптуры из песка», «Песочные картины».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06" y="2779794"/>
            <a:ext cx="5211742" cy="390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409fd5f114107ca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521" y="0"/>
            <a:ext cx="9144001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824536" cy="4525963"/>
          </a:xfrm>
        </p:spPr>
        <p:txBody>
          <a:bodyPr>
            <a:noAutofit/>
          </a:bodyPr>
          <a:lstStyle/>
          <a:p>
            <a:pPr marL="4763" indent="20638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Опыты: сыпучесть, вес сухого и мокрого песка, пропускная способность, окрашивание песка.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6" y="2708920"/>
            <a:ext cx="3987093" cy="299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620688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Дидактические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игры «Умелые пальчики», «Рисунок на песке», «Повтори рисунок», «Продолжи узор».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0070"/>
            <a:ext cx="4128457" cy="3096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6" y="3284984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87d2ce55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Прямоугольник 1"/>
          <p:cNvSpPr/>
          <p:nvPr/>
        </p:nvSpPr>
        <p:spPr>
          <a:xfrm>
            <a:off x="50354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Игры-забавы – «Найди предмет», «Спрячь ты, а я буду искать», «Необыкновенные следы», эстафета «Совок».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5643"/>
            <a:ext cx="3874377" cy="290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90" y="3393021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e409fd5f114107ca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85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7096" y="39724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Сюжетные игры – «Готовим угощение», «Кафе»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787"/>
            <a:ext cx="3914299" cy="293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38" y="3065034"/>
            <a:ext cx="4421725" cy="331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11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75049" y="476672"/>
            <a:ext cx="8568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Продуктивная деятельность под музыку: «Бабочки», «Солнышко на песке», «Песочный город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0779"/>
            <a:ext cx="4200466" cy="3150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49" y="3212976"/>
            <a:ext cx="4296373" cy="322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571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-L-</dc:creator>
  <cp:lastModifiedBy>user</cp:lastModifiedBy>
  <cp:revision>63</cp:revision>
  <dcterms:created xsi:type="dcterms:W3CDTF">2011-04-29T17:55:13Z</dcterms:created>
  <dcterms:modified xsi:type="dcterms:W3CDTF">2016-08-16T10:16:08Z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1027524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